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Lora" pitchFamily="2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252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20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Quiz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robust interactive quiz application built with Java and Python | Developed by Technical Team | 2024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1542" y="649962"/>
            <a:ext cx="6478905" cy="538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Takeaways &amp; Conclusion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861542" y="1646753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Achievements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861542" y="2153245"/>
            <a:ext cx="693324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Successfully delivered a fully functional quiz application with comprehensive feature set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861542" y="2803565"/>
            <a:ext cx="693324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Demonstrated proficiency in both Java and Python ecosystems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861542" y="3160752"/>
            <a:ext cx="693324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Applied industry-standard design patterns and architectural principles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861542" y="3517940"/>
            <a:ext cx="693324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scalable, maintainable codebase ready for future enhancements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861542" y="3994190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Insights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861542" y="4500682"/>
            <a:ext cx="6933248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reinforced the importance of thoughtful architecture, rigorous testing, and user-centred design. The challenges encountered provided valuable learning opportunities in concurrent programming, data management, and cross-platform development.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9249370" y="1761292"/>
            <a:ext cx="3526988" cy="604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4750" dirty="0"/>
          </a:p>
        </p:txBody>
      </p:sp>
      <p:sp>
        <p:nvSpPr>
          <p:cNvPr id="11" name="Text 9"/>
          <p:cNvSpPr/>
          <p:nvPr/>
        </p:nvSpPr>
        <p:spPr>
          <a:xfrm>
            <a:off x="9935051" y="2594848"/>
            <a:ext cx="215550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Languages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249370" y="3047286"/>
            <a:ext cx="352698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 &amp; Python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249370" y="3798332"/>
            <a:ext cx="3526988" cy="604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100%</a:t>
            </a:r>
            <a:endParaRPr lang="en-US" sz="4750" dirty="0"/>
          </a:p>
        </p:txBody>
      </p:sp>
      <p:sp>
        <p:nvSpPr>
          <p:cNvPr id="14" name="Text 12"/>
          <p:cNvSpPr/>
          <p:nvPr/>
        </p:nvSpPr>
        <p:spPr>
          <a:xfrm>
            <a:off x="9935051" y="4631888"/>
            <a:ext cx="215550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 Coverage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249370" y="5359122"/>
            <a:ext cx="3526988" cy="604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4750" dirty="0"/>
          </a:p>
        </p:txBody>
      </p:sp>
      <p:sp>
        <p:nvSpPr>
          <p:cNvPr id="16" name="Text 14"/>
          <p:cNvSpPr/>
          <p:nvPr/>
        </p:nvSpPr>
        <p:spPr>
          <a:xfrm>
            <a:off x="9935051" y="6192679"/>
            <a:ext cx="215550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136338" y="7080290"/>
            <a:ext cx="1063251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"Building this quiz application demonstrated how thoughtful engineering transforms simple concepts into powerful educational tools."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1861542" y="6874193"/>
            <a:ext cx="22860" cy="705326"/>
          </a:xfrm>
          <a:prstGeom prst="rect">
            <a:avLst/>
          </a:prstGeom>
          <a:solidFill>
            <a:srgbClr val="F98AC7"/>
          </a:solidFill>
          <a:ln/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A4AB98-70D4-21EE-4669-F96868AC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858" y="7734231"/>
            <a:ext cx="1861542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995601"/>
            <a:ext cx="1122164" cy="449818"/>
          </a:xfrm>
          <a:prstGeom prst="roundRect">
            <a:avLst>
              <a:gd name="adj" fmla="val 6386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067395"/>
            <a:ext cx="83498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OVERVIEW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54114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Empowering Learning Through Interactive Assessment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3523536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Quiz applications have transformed how we approach education and skill assessment. This project delivers an engaging platform that makes testing knowledge both effective and enjoyable.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87992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solution addresses the growing need for flexible, automated assessment tools that can be deployed across educational institutions, corporate training programmes, and self-learning platforms.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6252448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combining intuitive design with powerful functionality, we've created a system that benefits both quiz administrators and participants.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968621" y="35474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968621" y="4138732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Immediate feedback for learners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968621" y="4605457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scoring and analytics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968621" y="5072182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Scalable assessment delivery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968621" y="5538907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Enhanced engagement through interactivity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814252-54BD-4505-BC15-20D916DB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030" y="7680104"/>
            <a:ext cx="1929512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1763" y="781526"/>
            <a:ext cx="1302306" cy="428268"/>
          </a:xfrm>
          <a:prstGeom prst="roundRect">
            <a:avLst>
              <a:gd name="adj" fmla="val 6160"/>
            </a:avLst>
          </a:prstGeom>
          <a:noFill/>
          <a:ln w="7620">
            <a:solidFill>
              <a:srgbClr val="F98AC7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185" y="907733"/>
            <a:ext cx="175855" cy="1758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74909" y="854988"/>
            <a:ext cx="75973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71763" y="1297662"/>
            <a:ext cx="8336875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Quiz Functionality</a:t>
            </a:r>
            <a:endParaRPr lang="en-US" sz="4050" dirty="0"/>
          </a:p>
        </p:txBody>
      </p:sp>
      <p:sp>
        <p:nvSpPr>
          <p:cNvPr id="6" name="Shape 3"/>
          <p:cNvSpPr/>
          <p:nvPr/>
        </p:nvSpPr>
        <p:spPr>
          <a:xfrm>
            <a:off x="771763" y="2273975"/>
            <a:ext cx="6433542" cy="2477095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53" y="2493764"/>
            <a:ext cx="659487" cy="659487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2885" y="2675096"/>
            <a:ext cx="296704" cy="2967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91553" y="3373041"/>
            <a:ext cx="386750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Question Management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991553" y="3828098"/>
            <a:ext cx="5993963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 for multiple question types including multiple choice, true/false, and text responses with randomisation capabilities</a:t>
            </a:r>
            <a:endParaRPr lang="en-US" sz="1700" dirty="0"/>
          </a:p>
        </p:txBody>
      </p:sp>
      <p:sp>
        <p:nvSpPr>
          <p:cNvPr id="11" name="Shape 6"/>
          <p:cNvSpPr/>
          <p:nvPr/>
        </p:nvSpPr>
        <p:spPr>
          <a:xfrm>
            <a:off x="7425095" y="2273975"/>
            <a:ext cx="6433542" cy="2477095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4884" y="2493764"/>
            <a:ext cx="659487" cy="659487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6216" y="2675096"/>
            <a:ext cx="296704" cy="2967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4884" y="3373041"/>
            <a:ext cx="315729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Intelligent Scoring System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644884" y="3828098"/>
            <a:ext cx="5993963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grading with customisable point allocation and instant results calculation</a:t>
            </a:r>
            <a:endParaRPr lang="en-US" sz="1700" dirty="0"/>
          </a:p>
        </p:txBody>
      </p:sp>
      <p:sp>
        <p:nvSpPr>
          <p:cNvPr id="16" name="Shape 9"/>
          <p:cNvSpPr/>
          <p:nvPr/>
        </p:nvSpPr>
        <p:spPr>
          <a:xfrm>
            <a:off x="771763" y="4970859"/>
            <a:ext cx="6433542" cy="2477095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553" y="5190649"/>
            <a:ext cx="659487" cy="659487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2885" y="5371981"/>
            <a:ext cx="296704" cy="296704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1553" y="6069925"/>
            <a:ext cx="280844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Built-in Timer Controls</a:t>
            </a:r>
            <a:endParaRPr lang="en-US" sz="2000" dirty="0"/>
          </a:p>
        </p:txBody>
      </p:sp>
      <p:sp>
        <p:nvSpPr>
          <p:cNvPr id="20" name="Text 11"/>
          <p:cNvSpPr/>
          <p:nvPr/>
        </p:nvSpPr>
        <p:spPr>
          <a:xfrm>
            <a:off x="991553" y="6524982"/>
            <a:ext cx="5993963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Configurable time limits for entire quizzes or individual questions with countdown displays</a:t>
            </a:r>
            <a:endParaRPr lang="en-US" sz="1700" dirty="0"/>
          </a:p>
        </p:txBody>
      </p:sp>
      <p:sp>
        <p:nvSpPr>
          <p:cNvPr id="21" name="Shape 12"/>
          <p:cNvSpPr/>
          <p:nvPr/>
        </p:nvSpPr>
        <p:spPr>
          <a:xfrm>
            <a:off x="7425095" y="4970859"/>
            <a:ext cx="6433542" cy="2477095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884" y="5190649"/>
            <a:ext cx="659487" cy="659487"/>
          </a:xfrm>
          <a:prstGeom prst="rect">
            <a:avLst/>
          </a:prstGeom>
        </p:spPr>
      </p:pic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26216" y="5371981"/>
            <a:ext cx="296704" cy="296704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7644884" y="6069925"/>
            <a:ext cx="280201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User Interface</a:t>
            </a:r>
            <a:endParaRPr lang="en-US" sz="2000" dirty="0"/>
          </a:p>
        </p:txBody>
      </p:sp>
      <p:sp>
        <p:nvSpPr>
          <p:cNvPr id="25" name="Text 14"/>
          <p:cNvSpPr/>
          <p:nvPr/>
        </p:nvSpPr>
        <p:spPr>
          <a:xfrm>
            <a:off x="7644884" y="6524982"/>
            <a:ext cx="5993963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Clean, responsive design ensuring seamless navigation and excellent user experience across devices</a:t>
            </a:r>
            <a:endParaRPr lang="en-US" sz="17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A15322-D57D-6F19-C919-2CC43FFE95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42849" y="7750098"/>
            <a:ext cx="2387552" cy="4795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834390"/>
            <a:ext cx="1687473" cy="449818"/>
          </a:xfrm>
          <a:prstGeom prst="roundRect">
            <a:avLst>
              <a:gd name="adj" fmla="val 6386"/>
            </a:avLst>
          </a:prstGeom>
          <a:solidFill>
            <a:srgbClr val="49042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313" y="963573"/>
            <a:ext cx="191453" cy="191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68492" y="906185"/>
            <a:ext cx="111311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TECHNOLOGY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37724" y="1379934"/>
            <a:ext cx="65918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Robust Technology Stack</a:t>
            </a:r>
            <a:endParaRPr lang="en-US" sz="4400" dirty="0"/>
          </a:p>
        </p:txBody>
      </p:sp>
      <p:sp>
        <p:nvSpPr>
          <p:cNvPr id="7" name="Text 3"/>
          <p:cNvSpPr/>
          <p:nvPr/>
        </p:nvSpPr>
        <p:spPr>
          <a:xfrm>
            <a:off x="837724" y="268224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 Implementation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837724" y="3343870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JavaFX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rich desktop UI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7724" y="381059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JDBC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database connectivity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7724" y="4660344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JUnit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comprehensive testing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837724" y="551009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Maven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dependency management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4871561" y="2682240"/>
            <a:ext cx="344233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Implementation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4871561" y="3766185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Tkinter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GUI development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4871561" y="4232910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SQLite3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data persistence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4871561" y="4699635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Pytest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automated testing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4871561" y="516636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Pandas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analytics processing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837724" y="662904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Both implementations leverage object-oriented design principles, ensuring maintainable, scalable codebases with clear separation of concerns.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053346"/>
            <a:ext cx="1545193" cy="465058"/>
          </a:xfrm>
          <a:prstGeom prst="roundRect">
            <a:avLst>
              <a:gd name="adj" fmla="val 6177"/>
            </a:avLst>
          </a:prstGeom>
          <a:noFill/>
          <a:ln w="7620">
            <a:solidFill>
              <a:srgbClr val="F98AC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88933" y="1132761"/>
            <a:ext cx="124277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ARCHITECTURE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614130"/>
            <a:ext cx="79890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 Overview</a:t>
            </a:r>
            <a:endParaRPr lang="en-US" sz="4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77120"/>
            <a:ext cx="4318278" cy="9575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873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Layer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369475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Manages question banks, user data, and quiz results with persistent storage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2677120"/>
            <a:ext cx="4318278" cy="9575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95317" y="3873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Logic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395317" y="4369475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Handles quiz flow, scoring algorithms, and validation rules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2677120"/>
            <a:ext cx="4318278" cy="9575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3595" y="3873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Presentation Layer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3595" y="4369475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Renders UI components and manages user interactions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837724" y="6027063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architecture follows the Model-View-Controller pattern, promoting clean code organisation and facilitating future enhancements. Each layer communicates through well-defined interfaces, ensuring loose coupling and high cohesion throughout the application.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B6B523-2EED-A852-6089-E1BE318BF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5853" y="7734231"/>
            <a:ext cx="1695687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6473"/>
            <a:ext cx="64764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Showcase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2642830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135" y="2642830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26" y="2642830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718" y="2642830"/>
            <a:ext cx="3091339" cy="309133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7724" y="615696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interface design prioritises clarity and usability, featuring intuitive navigation, clear visual hierarchy, and responsive layouts that adapt seamlessly to different screen sizes.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A8D69-0973-42E9-3004-4ED2B9B0E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3551" y="7734231"/>
            <a:ext cx="1695687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53941" y="579358"/>
            <a:ext cx="1813798" cy="395288"/>
          </a:xfrm>
          <a:prstGeom prst="roundRect">
            <a:avLst>
              <a:gd name="adj" fmla="val 6386"/>
            </a:avLst>
          </a:prstGeom>
          <a:solidFill>
            <a:srgbClr val="49042A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148" y="692825"/>
            <a:ext cx="168235" cy="168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2441" y="642461"/>
            <a:ext cx="130909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CODE HIGHLIGHTS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1053941" y="1058704"/>
            <a:ext cx="6373416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Implementation Details</a:t>
            </a:r>
            <a:endParaRPr lang="en-US" sz="3850" dirty="0"/>
          </a:p>
        </p:txBody>
      </p:sp>
      <p:sp>
        <p:nvSpPr>
          <p:cNvPr id="6" name="Text 3"/>
          <p:cNvSpPr/>
          <p:nvPr/>
        </p:nvSpPr>
        <p:spPr>
          <a:xfrm>
            <a:off x="1053941" y="2203133"/>
            <a:ext cx="350960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Question Randomisation (Java)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53941" y="2749034"/>
            <a:ext cx="6004679" cy="2335054"/>
          </a:xfrm>
          <a:prstGeom prst="roundRect">
            <a:avLst>
              <a:gd name="adj" fmla="val 1351"/>
            </a:avLst>
          </a:prstGeom>
          <a:solidFill>
            <a:srgbClr val="323540"/>
          </a:solidFill>
          <a:ln/>
        </p:spPr>
      </p:sp>
      <p:sp>
        <p:nvSpPr>
          <p:cNvPr id="8" name="Shape 5"/>
          <p:cNvSpPr/>
          <p:nvPr/>
        </p:nvSpPr>
        <p:spPr>
          <a:xfrm>
            <a:off x="1043464" y="2749034"/>
            <a:ext cx="6025634" cy="2335054"/>
          </a:xfrm>
          <a:prstGeom prst="roundRect">
            <a:avLst>
              <a:gd name="adj" fmla="val 1351"/>
            </a:avLst>
          </a:prstGeom>
          <a:solidFill>
            <a:srgbClr val="323540"/>
          </a:solidFill>
          <a:ln/>
        </p:spPr>
      </p:sp>
      <p:sp>
        <p:nvSpPr>
          <p:cNvPr id="9" name="Text 6"/>
          <p:cNvSpPr/>
          <p:nvPr/>
        </p:nvSpPr>
        <p:spPr>
          <a:xfrm>
            <a:off x="1253728" y="2906792"/>
            <a:ext cx="5605105" cy="2019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Collections.shuffle(questionList);
for (Question q : questionList) {
    displayQuestion(q);
    recordAnswer(q);
}
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53941" y="5320665"/>
            <a:ext cx="6004679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fair assessment by presenting questions in random order whilst maintaining data integrity.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79400" y="2203133"/>
            <a:ext cx="305490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Score Calculation (Python)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7579400" y="2749034"/>
            <a:ext cx="6004679" cy="1998464"/>
          </a:xfrm>
          <a:prstGeom prst="roundRect">
            <a:avLst>
              <a:gd name="adj" fmla="val 1579"/>
            </a:avLst>
          </a:prstGeom>
          <a:solidFill>
            <a:srgbClr val="323540"/>
          </a:solidFill>
          <a:ln/>
        </p:spPr>
      </p:sp>
      <p:sp>
        <p:nvSpPr>
          <p:cNvPr id="13" name="Shape 10"/>
          <p:cNvSpPr/>
          <p:nvPr/>
        </p:nvSpPr>
        <p:spPr>
          <a:xfrm>
            <a:off x="7568922" y="2749034"/>
            <a:ext cx="6025634" cy="1998464"/>
          </a:xfrm>
          <a:prstGeom prst="roundRect">
            <a:avLst>
              <a:gd name="adj" fmla="val 1579"/>
            </a:avLst>
          </a:prstGeom>
          <a:solidFill>
            <a:srgbClr val="323540"/>
          </a:solidFill>
          <a:ln/>
        </p:spPr>
      </p:sp>
      <p:sp>
        <p:nvSpPr>
          <p:cNvPr id="14" name="Text 11"/>
          <p:cNvSpPr/>
          <p:nvPr/>
        </p:nvSpPr>
        <p:spPr>
          <a:xfrm>
            <a:off x="7779187" y="2906792"/>
            <a:ext cx="5605105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calculate_score(answers):
    correct = sum(1 for a in answers 
                  if a.is_correct)
    return (correct/len(answers))*100
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579400" y="4984075"/>
            <a:ext cx="6004679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 scoring algorithm that handles various question types with percentage-based results.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53941" y="6419731"/>
            <a:ext cx="12522518" cy="1230392"/>
          </a:xfrm>
          <a:prstGeom prst="roundRect">
            <a:avLst>
              <a:gd name="adj" fmla="val 2565"/>
            </a:avLst>
          </a:prstGeom>
          <a:solidFill>
            <a:srgbClr val="49042A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206" y="6727031"/>
            <a:ext cx="262890" cy="210264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737360" y="6682502"/>
            <a:ext cx="11628834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 Pattern:</a:t>
            </a:r>
            <a:r>
              <a:rPr lang="en-US" sz="16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Both implementations utilise the Strategy pattern for flexible question type handling, enabling easy addition of new question formats without modifying existing code.</a:t>
            </a:r>
            <a:endParaRPr lang="en-US" sz="1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A29663-23C1-7B6E-BF21-4C41D3EED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4702" y="7745382"/>
            <a:ext cx="1695687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813911"/>
            <a:ext cx="1372672" cy="465058"/>
          </a:xfrm>
          <a:prstGeom prst="roundRect">
            <a:avLst>
              <a:gd name="adj" fmla="val 6177"/>
            </a:avLst>
          </a:prstGeom>
          <a:noFill/>
          <a:ln w="7620">
            <a:solidFill>
              <a:srgbClr val="F98AC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88933" y="893326"/>
            <a:ext cx="10702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374696"/>
            <a:ext cx="85889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Overcoming Technical Obstacles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837724" y="2437686"/>
            <a:ext cx="4158734" cy="4977884"/>
          </a:xfrm>
          <a:prstGeom prst="roundRect">
            <a:avLst>
              <a:gd name="adj" fmla="val 3518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4" y="2437686"/>
            <a:ext cx="121920" cy="497788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98959" y="2707481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Timer Synchronisation Challenge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98959" y="3554968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Problem: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Maintaining accurate timers across multiple threads whilst ensuring responsive UI updates.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198959" y="5230654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Implemented dedicated timer threads with callback mechanisms and atomic operations for thread-safe state management.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5235773" y="2437686"/>
            <a:ext cx="4158734" cy="4977884"/>
          </a:xfrm>
          <a:prstGeom prst="roundRect">
            <a:avLst>
              <a:gd name="adj" fmla="val 3518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93" y="2437686"/>
            <a:ext cx="121920" cy="497788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97009" y="2707481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Persistence Complexity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597009" y="355496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Problem: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Efficiently storing quiz sessions with varying question types and metadata.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5597009" y="4847630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Designed flexible database schema using JSON fields for question-specific data whilst maintaining relational integrity for core entities.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9633823" y="2437686"/>
            <a:ext cx="4158853" cy="4977884"/>
          </a:xfrm>
          <a:prstGeom prst="roundRect">
            <a:avLst>
              <a:gd name="adj" fmla="val 3518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43" y="2437686"/>
            <a:ext cx="121920" cy="497788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95059" y="2707481"/>
            <a:ext cx="35278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995059" y="3554968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Problem: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Ensuring consistent behaviour and appearance across Windows, macOS, and Linux.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9995059" y="4847630"/>
            <a:ext cx="35278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Adopted platform-agnostic libraries and implemented comprehensive testing suites for each target platform.</a:t>
            </a:r>
            <a:endParaRPr lang="en-US" sz="18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E34C23-B52C-CB88-565E-2B9FD3DDE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249" y="7685365"/>
            <a:ext cx="1695687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001316"/>
            <a:ext cx="1819275" cy="449818"/>
          </a:xfrm>
          <a:prstGeom prst="roundRect">
            <a:avLst>
              <a:gd name="adj" fmla="val 6386"/>
            </a:avLst>
          </a:prstGeom>
          <a:solidFill>
            <a:srgbClr val="49042A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313" y="1178362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073110"/>
            <a:ext cx="124491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 VISION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546860"/>
            <a:ext cx="71212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Roadmap for Enhancement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260985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2986207"/>
            <a:ext cx="4158734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7724" y="3166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Global Leaderboards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7724" y="3662363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competitive elements with real-time rankings and achievement systems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235773" y="260985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773" y="2986207"/>
            <a:ext cx="4158734" cy="30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35773" y="3166824"/>
            <a:ext cx="33508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Cloud-Based Deployment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235773" y="3662363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online quiz distribution with multi-user concurrent access and centralised management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9633823" y="260985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823" y="2986207"/>
            <a:ext cx="4158853" cy="304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633823" y="3166824"/>
            <a:ext cx="40143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Analytics Dashboard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633823" y="3662363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detailed performance insights with visualisations and progress tracking over time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837724" y="523017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582603"/>
            <a:ext cx="6357818" cy="304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37724" y="5787152"/>
            <a:ext cx="43661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Question Generation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837724" y="6282690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 machine learning to automatically create relevant questions based on content topics</a:t>
            </a:r>
            <a:endParaRPr lang="en-US" sz="1850" dirty="0"/>
          </a:p>
        </p:txBody>
      </p:sp>
      <p:sp>
        <p:nvSpPr>
          <p:cNvPr id="22" name="Text 15"/>
          <p:cNvSpPr/>
          <p:nvPr/>
        </p:nvSpPr>
        <p:spPr>
          <a:xfrm>
            <a:off x="7434858" y="523017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85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858" y="5582603"/>
            <a:ext cx="6357818" cy="3048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434858" y="5787152"/>
            <a:ext cx="42698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Application Development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7434858" y="6282690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Extend reach with native iOS and Android apps for on-the-go quiz participation</a:t>
            </a:r>
            <a:endParaRPr lang="en-US" sz="18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B330E4-B8A5-BC57-6E95-64E37F9FB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0290" y="7734231"/>
            <a:ext cx="1695687" cy="4953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786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Source Sans 3</vt:lpstr>
      <vt:lpstr>Lora</vt:lpstr>
      <vt:lpstr>Consolas</vt:lpstr>
      <vt:lpstr>Lora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ps hitesh</dc:creator>
  <cp:lastModifiedBy>ps hitesh</cp:lastModifiedBy>
  <cp:revision>2</cp:revision>
  <dcterms:created xsi:type="dcterms:W3CDTF">2026-01-11T14:31:49Z</dcterms:created>
  <dcterms:modified xsi:type="dcterms:W3CDTF">2026-01-11T15:13:30Z</dcterms:modified>
</cp:coreProperties>
</file>